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40" y="-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6EF08-8815-43F3-A113-9C9A76C15A2E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A0CC-C3F2-4052-A2A9-75C27D0E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895600"/>
            <a:ext cx="6248400" cy="1752600"/>
          </a:xfrm>
        </p:spPr>
        <p:txBody>
          <a:bodyPr>
            <a:normAutofit lnSpcReduction="10000"/>
          </a:bodyPr>
          <a:lstStyle/>
          <a:p>
            <a:r>
              <a:rPr lang="en-US" sz="2700" b="1" dirty="0" smtClean="0">
                <a:solidFill>
                  <a:srgbClr val="C00000"/>
                </a:solidFill>
              </a:rPr>
              <a:t>Wednesday, </a:t>
            </a:r>
            <a:r>
              <a:rPr lang="en-US" sz="2700" b="1" dirty="0" smtClean="0">
                <a:solidFill>
                  <a:srgbClr val="C00000"/>
                </a:solidFill>
              </a:rPr>
              <a:t>June </a:t>
            </a:r>
            <a:r>
              <a:rPr lang="en-US" sz="2700" b="1" dirty="0" smtClean="0">
                <a:solidFill>
                  <a:srgbClr val="C00000"/>
                </a:solidFill>
              </a:rPr>
              <a:t>6th</a:t>
            </a:r>
            <a:endParaRPr lang="en-US" sz="2700" b="1" dirty="0" smtClean="0">
              <a:solidFill>
                <a:srgbClr val="C00000"/>
              </a:solidFill>
            </a:endParaRPr>
          </a:p>
          <a:p>
            <a:r>
              <a:rPr lang="en-US" sz="2700" dirty="0" smtClean="0">
                <a:solidFill>
                  <a:schemeClr val="tx2">
                    <a:lumMod val="75000"/>
                  </a:schemeClr>
                </a:solidFill>
              </a:rPr>
              <a:t>10 am – noon</a:t>
            </a:r>
          </a:p>
          <a:p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</a:rPr>
              <a:t>440 S. Nursery Road, Suite 101, Irving, TX  75060</a:t>
            </a:r>
          </a:p>
          <a:p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</a:rPr>
              <a:t>In the Irving Human Services Building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629400" y="3200400"/>
            <a:ext cx="4956175" cy="367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ed logo hand with name and tagline stack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304800"/>
            <a:ext cx="1719943" cy="1053465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6705600"/>
            <a:ext cx="3170237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1905000"/>
            <a:ext cx="4499960" cy="102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133600" y="1600200"/>
            <a:ext cx="2514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chemeClr val="tx2">
                    <a:lumMod val="75000"/>
                  </a:schemeClr>
                </a:solidFill>
              </a:rPr>
              <a:t>Presents</a:t>
            </a:r>
            <a:endParaRPr lang="en-US" sz="2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4572000"/>
            <a:ext cx="541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Setting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savings goals and developing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smart habits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Identifying options for savings and checking accounts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Best practices for using credit cards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Understanding your credit score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Making a personal financial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plan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Lunch is included after the workshop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Black</dc:creator>
  <cp:lastModifiedBy>Julia Black</cp:lastModifiedBy>
  <cp:revision>14</cp:revision>
  <dcterms:created xsi:type="dcterms:W3CDTF">2018-04-24T20:34:23Z</dcterms:created>
  <dcterms:modified xsi:type="dcterms:W3CDTF">2018-05-03T20:58:44Z</dcterms:modified>
</cp:coreProperties>
</file>